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57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LAMAR BLVD / MASTERSON PASS
Intersection ID: 5162641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57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LAMAR BLVD / MASTERSON PASS
Intersection ID: 5162641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57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LAMAR BLVD / MASTERSON PASS
Intersection ID: 5162641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57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LAMAR BLVD / MASTERSON PASS
Intersection ID: 5162641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